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62" r:id="rId5"/>
    <p:sldId id="265" r:id="rId6"/>
    <p:sldId id="269" r:id="rId7"/>
    <p:sldId id="263" r:id="rId8"/>
    <p:sldId id="264" r:id="rId9"/>
    <p:sldId id="270" r:id="rId10"/>
    <p:sldId id="271" r:id="rId11"/>
    <p:sldId id="273" r:id="rId12"/>
    <p:sldId id="274" r:id="rId13"/>
    <p:sldId id="272" r:id="rId14"/>
    <p:sldId id="267" r:id="rId15"/>
    <p:sldId id="275" r:id="rId16"/>
    <p:sldId id="276" r:id="rId17"/>
    <p:sldId id="277" r:id="rId18"/>
    <p:sldId id="268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07" autoAdjust="0"/>
  </p:normalViewPr>
  <p:slideViewPr>
    <p:cSldViewPr>
      <p:cViewPr>
        <p:scale>
          <a:sx n="118" d="100"/>
          <a:sy n="118" d="100"/>
        </p:scale>
        <p:origin x="-1434" y="2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2A1DF-036F-405F-AC2E-97FC55A8B177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1058-9839-4F94-AA44-93FCD3C08AE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2A1DF-036F-405F-AC2E-97FC55A8B177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1058-9839-4F94-AA44-93FCD3C08A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2A1DF-036F-405F-AC2E-97FC55A8B177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1058-9839-4F94-AA44-93FCD3C08A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2A1DF-036F-405F-AC2E-97FC55A8B177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1058-9839-4F94-AA44-93FCD3C08AE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2A1DF-036F-405F-AC2E-97FC55A8B177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1058-9839-4F94-AA44-93FCD3C08A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2A1DF-036F-405F-AC2E-97FC55A8B177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1058-9839-4F94-AA44-93FCD3C08AE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2A1DF-036F-405F-AC2E-97FC55A8B177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1058-9839-4F94-AA44-93FCD3C08AE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2A1DF-036F-405F-AC2E-97FC55A8B177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1058-9839-4F94-AA44-93FCD3C08A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2A1DF-036F-405F-AC2E-97FC55A8B177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1058-9839-4F94-AA44-93FCD3C08A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2A1DF-036F-405F-AC2E-97FC55A8B177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1058-9839-4F94-AA44-93FCD3C08A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2A1DF-036F-405F-AC2E-97FC55A8B177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1058-9839-4F94-AA44-93FCD3C08AE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622A1DF-036F-405F-AC2E-97FC55A8B177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95E1058-9839-4F94-AA44-93FCD3C08AE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51920" y="332656"/>
            <a:ext cx="4968552" cy="1328783"/>
          </a:xfrm>
        </p:spPr>
        <p:txBody>
          <a:bodyPr>
            <a:normAutofit/>
          </a:bodyPr>
          <a:lstStyle/>
          <a:p>
            <a:r>
              <a:rPr lang="ru-RU" sz="1800" i="1" dirty="0"/>
              <a:t>Не важно, будешь ли ты лучше кого-то. Важно, будешь ли ты лучше, чем вчера</a:t>
            </a:r>
            <a:r>
              <a:rPr lang="ru-RU" sz="1800" i="1" dirty="0" smtClean="0"/>
              <a:t>.</a:t>
            </a:r>
          </a:p>
          <a:p>
            <a:pPr algn="r"/>
            <a:r>
              <a:rPr lang="ru-RU" sz="1800" i="1" dirty="0" err="1" smtClean="0"/>
              <a:t>Кано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Дзигоро</a:t>
            </a:r>
            <a:endParaRPr lang="ru-RU" sz="1800" i="1" dirty="0" smtClean="0"/>
          </a:p>
          <a:p>
            <a:endParaRPr lang="ru-RU" i="1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420888"/>
            <a:ext cx="7175351" cy="1424449"/>
          </a:xfrm>
        </p:spPr>
        <p:txBody>
          <a:bodyPr/>
          <a:lstStyle/>
          <a:p>
            <a:r>
              <a:rPr lang="ru-RU" dirty="0" smtClean="0"/>
              <a:t>МЫ ВЫБИРАЕМ ДЗЮДО!</a:t>
            </a:r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331640" y="4653136"/>
            <a:ext cx="7206092" cy="1440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3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Лапшин Сергей Васильевич</a:t>
            </a:r>
          </a:p>
          <a:p>
            <a:pPr marL="45720" indent="0" algn="ctr">
              <a:buNone/>
            </a:pP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Тренер высшей категории по спорту глухих (дзюдо</a:t>
            </a: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ГКОУ ВО "СПЕЦИАЛЬНАЯ (КОРРЕКЦИОННАЯ) ОБЩЕОБРАЗОВАТЕЛЬНАЯ ШКОЛА-ИНТЕРНАТ Г. КОВРОВА ДЛЯ ГЛУХИХ, СЛАБОСЛЫШАЩИХ И ПОЗДНООГЛОХШИХ </a:t>
            </a: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ДЕТЕЙ"</a:t>
            </a:r>
          </a:p>
        </p:txBody>
      </p:sp>
      <p:pic>
        <p:nvPicPr>
          <p:cNvPr id="4" name="М.Бессонов_Российское ДЗЮДО - Эту песню я посвящаю своим тренерам... (www.hotplayer.r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616" y="908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33968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038625" y="4783838"/>
            <a:ext cx="4267175" cy="1505104"/>
          </a:xfrm>
        </p:spPr>
        <p:txBody>
          <a:bodyPr/>
          <a:lstStyle/>
          <a:p>
            <a:pPr algn="ctr"/>
            <a:r>
              <a:rPr lang="ru-RU" dirty="0" err="1" smtClean="0"/>
              <a:t>Муталапова</a:t>
            </a:r>
            <a:r>
              <a:rPr lang="ru-RU" dirty="0" smtClean="0"/>
              <a:t> Людмила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9"/>
            <a:ext cx="3787105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user\Desktop\Татьяна\Интернат\3gVrtLva7l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84432"/>
            <a:ext cx="3070733" cy="409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Татьяна\Интернат\K1y2QygPMSw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0" t="23323" r="13738" b="5033"/>
          <a:stretch/>
        </p:blipFill>
        <p:spPr bwMode="auto">
          <a:xfrm>
            <a:off x="611560" y="2852936"/>
            <a:ext cx="2650198" cy="382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481369"/>
      </p:ext>
    </p:extLst>
  </p:cSld>
  <p:clrMapOvr>
    <a:masterClrMapping/>
  </p:clrMapOvr>
  <p:transition spd="slow" advClick="0" advTm="8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932039" y="4372168"/>
            <a:ext cx="3963565" cy="1143000"/>
          </a:xfrm>
        </p:spPr>
        <p:txBody>
          <a:bodyPr/>
          <a:lstStyle/>
          <a:p>
            <a:r>
              <a:rPr lang="ru-RU" dirty="0"/>
              <a:t>С</a:t>
            </a:r>
            <a:r>
              <a:rPr lang="ru-RU" dirty="0" smtClean="0"/>
              <a:t>пирина Екатерина</a:t>
            </a:r>
            <a:endParaRPr lang="ru-RU" dirty="0"/>
          </a:p>
        </p:txBody>
      </p:sp>
      <p:pic>
        <p:nvPicPr>
          <p:cNvPr id="4098" name="Picture 2" descr="C:\Users\user\Desktop\Татьяна\Интернат\DSC_0960.jpg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7286"/>
            <a:ext cx="4424859" cy="293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Татьяна\Интернат\DSC_0823.jpg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/>
          <a:stretch/>
        </p:blipFill>
        <p:spPr bwMode="auto">
          <a:xfrm>
            <a:off x="4716016" y="419476"/>
            <a:ext cx="4179589" cy="356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Татьяна\Интернат\DSC_0691.jpg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3501008"/>
            <a:ext cx="4743622" cy="315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145333"/>
      </p:ext>
    </p:extLst>
  </p:cSld>
  <p:clrMapOvr>
    <a:masterClrMapping/>
  </p:clrMapOvr>
  <p:transition spd="slow" advClick="0" advTm="8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364088" y="4509120"/>
            <a:ext cx="3517776" cy="1656184"/>
          </a:xfrm>
        </p:spPr>
        <p:txBody>
          <a:bodyPr/>
          <a:lstStyle/>
          <a:p>
            <a:r>
              <a:rPr lang="ru-RU" dirty="0" smtClean="0"/>
              <a:t>Короткова Анастасия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7" y="3356992"/>
            <a:ext cx="4927251" cy="32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C:\Users\user\Desktop\Татьяна\Интернат\DSC_0701.jpg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1" r="19089"/>
          <a:stretch/>
        </p:blipFill>
        <p:spPr bwMode="auto">
          <a:xfrm>
            <a:off x="467544" y="260648"/>
            <a:ext cx="3083066" cy="364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47117"/>
            <a:ext cx="3816424" cy="3927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8891203"/>
      </p:ext>
    </p:extLst>
  </p:cSld>
  <p:clrMapOvr>
    <a:masterClrMapping/>
  </p:clrMapOvr>
  <p:transition spd="slow" advClick="0" advTm="8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508104" y="3523205"/>
            <a:ext cx="3312368" cy="2930131"/>
          </a:xfrm>
        </p:spPr>
        <p:txBody>
          <a:bodyPr/>
          <a:lstStyle/>
          <a:p>
            <a:r>
              <a:rPr lang="ru-RU" sz="3600" dirty="0" smtClean="0"/>
              <a:t>Первенство города </a:t>
            </a:r>
            <a:r>
              <a:rPr lang="ru-RU" sz="3600" dirty="0" err="1"/>
              <a:t>К</a:t>
            </a:r>
            <a:r>
              <a:rPr lang="ru-RU" sz="3600" dirty="0" err="1" smtClean="0"/>
              <a:t>оврова</a:t>
            </a:r>
            <a:endParaRPr lang="ru-RU" sz="3600" dirty="0"/>
          </a:p>
        </p:txBody>
      </p:sp>
      <p:pic>
        <p:nvPicPr>
          <p:cNvPr id="3075" name="Picture 3" descr="C:\Users\user\Desktop\Татьяна\Интернат\20190426_0945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5544072" cy="311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Татьяна\Интернат\20190426_0950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2" r="21015"/>
          <a:stretch/>
        </p:blipFill>
        <p:spPr bwMode="auto">
          <a:xfrm>
            <a:off x="5868144" y="260648"/>
            <a:ext cx="2856489" cy="311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Татьяна\Интернат\20190426_0954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2" y="3548158"/>
            <a:ext cx="5544072" cy="311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59920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9512" y="188640"/>
            <a:ext cx="5389984" cy="1143000"/>
          </a:xfrm>
        </p:spPr>
        <p:txBody>
          <a:bodyPr/>
          <a:lstStyle/>
          <a:p>
            <a:r>
              <a:rPr lang="ru-RU" dirty="0" smtClean="0"/>
              <a:t>Из жизни борцов</a:t>
            </a:r>
            <a:endParaRPr lang="ru-RU" dirty="0"/>
          </a:p>
        </p:txBody>
      </p:sp>
      <p:pic>
        <p:nvPicPr>
          <p:cNvPr id="1027" name="Picture 3" descr="C:\Users\user\Desktop\Татьяна\Интернат\20171116_1936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93653">
            <a:off x="5244175" y="1275021"/>
            <a:ext cx="4292874" cy="241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Татьяна\Интернат\20171116_1935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72021">
            <a:off x="-340886" y="2755108"/>
            <a:ext cx="4384141" cy="246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Татьяна\Интернат\DSC_0491.jpg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501008"/>
            <a:ext cx="4315299" cy="286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613769"/>
      </p:ext>
    </p:extLst>
  </p:cSld>
  <p:clrMapOvr>
    <a:masterClrMapping/>
  </p:clrMapOvr>
  <p:transition spd="slow" advClick="0" advTm="8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04528" y="5013176"/>
            <a:ext cx="7694240" cy="1143000"/>
          </a:xfrm>
        </p:spPr>
        <p:txBody>
          <a:bodyPr/>
          <a:lstStyle/>
          <a:p>
            <a:pPr algn="ctr"/>
            <a:r>
              <a:rPr lang="ru-RU" sz="2800" dirty="0" smtClean="0"/>
              <a:t>Первенство школы по дзюдо, посвященное Дню Великой Победы</a:t>
            </a:r>
            <a:endParaRPr lang="ru-RU" sz="2800" dirty="0"/>
          </a:p>
        </p:txBody>
      </p:sp>
      <p:pic>
        <p:nvPicPr>
          <p:cNvPr id="1026" name="Picture 2" descr="C:\Users\user\Desktop\IMG-20210519-WA00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60"/>
          <a:stretch/>
        </p:blipFill>
        <p:spPr bwMode="auto">
          <a:xfrm>
            <a:off x="395536" y="260648"/>
            <a:ext cx="8337319" cy="440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113242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403648" y="5589240"/>
            <a:ext cx="6512511" cy="1143000"/>
          </a:xfrm>
        </p:spPr>
        <p:txBody>
          <a:bodyPr/>
          <a:lstStyle/>
          <a:p>
            <a:pPr algn="l"/>
            <a:r>
              <a:rPr lang="ru-RU" dirty="0" smtClean="0"/>
              <a:t>Первенство России </a:t>
            </a:r>
            <a:endParaRPr lang="ru-RU" dirty="0"/>
          </a:p>
        </p:txBody>
      </p:sp>
      <p:pic>
        <p:nvPicPr>
          <p:cNvPr id="1026" name="Picture 2" descr="C:\Users\user\Desktop\IMG-20210523-WA00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4" b="23369"/>
          <a:stretch/>
        </p:blipFill>
        <p:spPr bwMode="auto">
          <a:xfrm>
            <a:off x="179512" y="116632"/>
            <a:ext cx="4106019" cy="362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IMG-20210523-WA001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6" r="11185"/>
          <a:stretch/>
        </p:blipFill>
        <p:spPr bwMode="auto">
          <a:xfrm>
            <a:off x="4860032" y="116632"/>
            <a:ext cx="4126938" cy="339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IMG-20210523-WA0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53" y="1809322"/>
            <a:ext cx="8290528" cy="380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299033"/>
      </p:ext>
    </p:extLst>
  </p:cSld>
  <p:clrMapOvr>
    <a:masterClrMapping/>
  </p:clrMapOvr>
  <p:transition spd="slow" advTm="8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4" name="Picture 6" descr="C:\Users\user\Desktop\IMG_20210523_1721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31" y="129234"/>
            <a:ext cx="3671481" cy="489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IMG_20210522_1439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52736"/>
            <a:ext cx="3419453" cy="455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IMG_20210522_1014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519" y="2140336"/>
            <a:ext cx="3258336" cy="434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IMG_20210521_0815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0648"/>
            <a:ext cx="3935819" cy="295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691680" y="5608141"/>
            <a:ext cx="6512511" cy="1143000"/>
          </a:xfrm>
          <a:solidFill>
            <a:srgbClr val="FFFF00"/>
          </a:solidFill>
        </p:spPr>
        <p:txBody>
          <a:bodyPr/>
          <a:lstStyle/>
          <a:p>
            <a:pPr algn="l"/>
            <a:r>
              <a:rPr lang="ru-RU" dirty="0"/>
              <a:t>г</a:t>
            </a:r>
            <a:r>
              <a:rPr lang="ru-RU" dirty="0" smtClean="0"/>
              <a:t>. Зеленоград</a:t>
            </a:r>
            <a:endParaRPr lang="ru-RU" dirty="0"/>
          </a:p>
        </p:txBody>
      </p:sp>
      <p:pic>
        <p:nvPicPr>
          <p:cNvPr id="2050" name="Picture 2" descr="C:\Users\user\Desktop\IMG_20210523_15363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62"/>
          <a:stretch/>
        </p:blipFill>
        <p:spPr bwMode="auto">
          <a:xfrm>
            <a:off x="119318" y="404664"/>
            <a:ext cx="8936253" cy="532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33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cover/>
      </p:transition>
    </mc:Choice>
    <mc:Fallback>
      <p:transition spd="slow" advClick="0" advTm="8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14250" y="1700808"/>
            <a:ext cx="7478217" cy="1937152"/>
          </a:xfrm>
        </p:spPr>
        <p:txBody>
          <a:bodyPr/>
          <a:lstStyle/>
          <a:p>
            <a:r>
              <a:rPr lang="ru-RU" dirty="0" smtClean="0"/>
              <a:t>Добро пожаловать в секцию дзюдо! </a:t>
            </a:r>
            <a:endParaRPr lang="ru-RU" dirty="0"/>
          </a:p>
        </p:txBody>
      </p:sp>
      <p:pic>
        <p:nvPicPr>
          <p:cNvPr id="4098" name="Picture 2" descr="C:\Users\егора\Documents\Димочка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539" y="4437112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077565"/>
      </p:ext>
    </p:extLst>
  </p:cSld>
  <p:clrMapOvr>
    <a:masterClrMapping/>
  </p:clrMapOvr>
  <p:transition spd="slow" advClick="0" advTm="7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6512511" cy="1143000"/>
          </a:xfrm>
        </p:spPr>
        <p:txBody>
          <a:bodyPr/>
          <a:lstStyle/>
          <a:p>
            <a:r>
              <a:rPr lang="ru-RU" dirty="0" smtClean="0"/>
              <a:t>Что такое ДЗЮДО?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1628800"/>
            <a:ext cx="7632848" cy="4608512"/>
          </a:xfrm>
        </p:spPr>
        <p:txBody>
          <a:bodyPr/>
          <a:lstStyle/>
          <a:p>
            <a:r>
              <a:rPr lang="ru-RU" dirty="0" smtClean="0"/>
              <a:t>Дзюдо – японское боевое искусство, философия и спортивное единоборство без оружия.</a:t>
            </a:r>
          </a:p>
          <a:p>
            <a:r>
              <a:rPr lang="ru-RU" dirty="0" smtClean="0"/>
              <a:t>В переводе с японского означает «мягкий путь».</a:t>
            </a:r>
          </a:p>
          <a:p>
            <a:r>
              <a:rPr lang="ru-RU" dirty="0" smtClean="0"/>
              <a:t>Создано в конце </a:t>
            </a:r>
            <a:r>
              <a:rPr lang="en-US" dirty="0" smtClean="0"/>
              <a:t>XIX</a:t>
            </a:r>
            <a:r>
              <a:rPr lang="ru-RU" dirty="0" smtClean="0"/>
              <a:t> века японским мастером </a:t>
            </a:r>
            <a:r>
              <a:rPr lang="ru-RU" dirty="0" err="1" smtClean="0"/>
              <a:t>Дзигоро</a:t>
            </a:r>
            <a:r>
              <a:rPr lang="ru-RU" dirty="0" smtClean="0"/>
              <a:t> </a:t>
            </a:r>
            <a:r>
              <a:rPr lang="ru-RU" dirty="0" err="1" smtClean="0"/>
              <a:t>Кано</a:t>
            </a:r>
            <a:r>
              <a:rPr lang="ru-RU" dirty="0" smtClean="0"/>
              <a:t>. Им сформулированы основные правила и принципы тренировок и проведения соревнований.</a:t>
            </a:r>
          </a:p>
          <a:p>
            <a:r>
              <a:rPr lang="ru-RU" dirty="0" smtClean="0"/>
              <a:t>Главные принципы дзюдо:</a:t>
            </a:r>
          </a:p>
          <a:p>
            <a:pPr marL="45720" indent="0">
              <a:buNone/>
            </a:pPr>
            <a:r>
              <a:rPr lang="ru-RU" dirty="0"/>
              <a:t> </a:t>
            </a:r>
            <a:r>
              <a:rPr lang="ru-RU" dirty="0" smtClean="0"/>
              <a:t>- взаимная помощь и понимание для </a:t>
            </a:r>
          </a:p>
          <a:p>
            <a:pPr marL="45720" indent="0">
              <a:buNone/>
            </a:pPr>
            <a:r>
              <a:rPr lang="ru-RU" dirty="0" smtClean="0"/>
              <a:t>достижения большего прогресса;</a:t>
            </a:r>
          </a:p>
          <a:p>
            <a:pPr marL="45720" indent="0">
              <a:buNone/>
            </a:pPr>
            <a:r>
              <a:rPr lang="ru-RU" dirty="0"/>
              <a:t> </a:t>
            </a:r>
            <a:r>
              <a:rPr lang="ru-RU" dirty="0" smtClean="0"/>
              <a:t>- наилучшее использование тела и духа;</a:t>
            </a:r>
          </a:p>
          <a:p>
            <a:pPr marL="45720" indent="0">
              <a:buNone/>
            </a:pPr>
            <a:r>
              <a:rPr lang="ru-RU" dirty="0" smtClean="0"/>
              <a:t> - поддаться чтобы победить.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6256" y="4036168"/>
            <a:ext cx="1800201" cy="246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305852"/>
      </p:ext>
    </p:extLst>
  </p:cSld>
  <p:clrMapOvr>
    <a:masterClrMapping/>
  </p:clrMapOvr>
  <p:transition spd="slow" advClick="0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6168153" cy="1143000"/>
          </a:xfrm>
        </p:spPr>
        <p:txBody>
          <a:bodyPr/>
          <a:lstStyle/>
          <a:p>
            <a:r>
              <a:rPr lang="ru-RU" dirty="0" smtClean="0"/>
              <a:t>Занятия дзюдо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484784"/>
            <a:ext cx="4176464" cy="4896544"/>
          </a:xfrm>
        </p:spPr>
        <p:txBody>
          <a:bodyPr/>
          <a:lstStyle/>
          <a:p>
            <a:r>
              <a:rPr lang="ru-RU" dirty="0" smtClean="0"/>
              <a:t>Занятия проходят в Зале единоборств на татами.</a:t>
            </a:r>
          </a:p>
          <a:p>
            <a:r>
              <a:rPr lang="ru-RU" dirty="0" smtClean="0"/>
              <a:t>Дзюдоисты занимаются босиком. </a:t>
            </a:r>
          </a:p>
          <a:p>
            <a:r>
              <a:rPr lang="ru-RU" dirty="0" smtClean="0"/>
              <a:t>В качестве тренировочной одежды используется кимоно (ткань отличается особой плотностью).</a:t>
            </a:r>
          </a:p>
          <a:p>
            <a:r>
              <a:rPr lang="ru-RU" dirty="0" smtClean="0"/>
              <a:t>Цвет пояса зависит от уровня подготовки спортсмена.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3" r="14124"/>
          <a:stretch/>
        </p:blipFill>
        <p:spPr bwMode="auto">
          <a:xfrm>
            <a:off x="4917964" y="1268760"/>
            <a:ext cx="209243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713" y="1268760"/>
            <a:ext cx="15811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:\Users\егора\Documents\Димочка\789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05" y="4365104"/>
            <a:ext cx="3887415" cy="195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655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7000">
        <p:dissolve/>
      </p:transition>
    </mc:Choice>
    <mc:Fallback>
      <p:transition spd="slow" advClick="0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08912" cy="1143000"/>
          </a:xfrm>
        </p:spPr>
        <p:txBody>
          <a:bodyPr/>
          <a:lstStyle/>
          <a:p>
            <a:r>
              <a:rPr lang="ru-RU" dirty="0" smtClean="0"/>
              <a:t>Дзюдо в школе-интернате г. Ковров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051720" y="1939519"/>
            <a:ext cx="4536504" cy="4297793"/>
          </a:xfrm>
        </p:spPr>
        <p:txBody>
          <a:bodyPr>
            <a:normAutofit/>
          </a:bodyPr>
          <a:lstStyle/>
          <a:p>
            <a:r>
              <a:rPr lang="ru-RU" dirty="0" smtClean="0"/>
              <a:t>Секция дзюдо в нашей школе работает с осени 2015 года. Сейчас в секции занимается 30 детей. Тренировки проходятся в специально оборудованном зале единоборств.</a:t>
            </a:r>
          </a:p>
          <a:p>
            <a:r>
              <a:rPr lang="ru-RU" dirty="0" smtClean="0"/>
              <a:t>Занятия ведет тренер по дзюдо высшей квалификационной категории, мастера спорта России по дзюдо, Лапшин Сергей Васильевич. Стаж работы тренера – 20 лет.</a:t>
            </a:r>
          </a:p>
          <a:p>
            <a:pPr marL="4572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4" name="Picture 2" descr="C:\Users\user\Desktop\Новая папка\IMG-d8dab81c9afd72bfc099db3402f69d5f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2" r="17301" b="26125"/>
          <a:stretch/>
        </p:blipFill>
        <p:spPr bwMode="auto">
          <a:xfrm>
            <a:off x="179512" y="1988840"/>
            <a:ext cx="1942089" cy="264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Новая папка\IMG-f84941f7cb82cba467100ed4b2935d2c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56" r="3857"/>
          <a:stretch/>
        </p:blipFill>
        <p:spPr bwMode="auto">
          <a:xfrm>
            <a:off x="6372200" y="4509120"/>
            <a:ext cx="2537507" cy="221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390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64564"/>
            <a:ext cx="6583172" cy="2055057"/>
          </a:xfrm>
        </p:spPr>
        <p:txBody>
          <a:bodyPr>
            <a:normAutofit fontScale="92500" lnSpcReduction="10000"/>
          </a:bodyPr>
          <a:lstStyle/>
          <a:p>
            <a:r>
              <a:rPr lang="ru-RU" sz="2000" dirty="0" smtClean="0"/>
              <a:t>Воспитанники Сергея Васильевича имеют возможность регулярно участвовать в городских, региональных, и всероссийских соревнованиях. </a:t>
            </a:r>
          </a:p>
          <a:p>
            <a:r>
              <a:rPr lang="ru-RU" sz="2000" dirty="0" smtClean="0"/>
              <a:t>Несмотря на короткий срок работы секции дзюдо, воспитанники добились высоких достижений не только на региональных, но и на всероссийских соревнованиях.</a:t>
            </a:r>
          </a:p>
        </p:txBody>
      </p:sp>
      <p:pic>
        <p:nvPicPr>
          <p:cNvPr id="2050" name="Picture 2" descr="C:\Users\user\Desktop\Новая папка\FNas4hBNT8Q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87" r="3577"/>
          <a:stretch/>
        </p:blipFill>
        <p:spPr bwMode="auto">
          <a:xfrm>
            <a:off x="243052" y="3140968"/>
            <a:ext cx="319303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Новая папка\72rRXQfNR9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6" t="17368" r="20025"/>
          <a:stretch/>
        </p:blipFill>
        <p:spPr bwMode="auto">
          <a:xfrm>
            <a:off x="6660232" y="123833"/>
            <a:ext cx="1820708" cy="381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Новая папка\Oro61z1t3U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4" t="22413" r="15348" b="11534"/>
          <a:stretch/>
        </p:blipFill>
        <p:spPr bwMode="auto">
          <a:xfrm>
            <a:off x="3908342" y="2019999"/>
            <a:ext cx="233859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662881"/>
      </p:ext>
    </p:extLst>
  </p:cSld>
  <p:clrMapOvr>
    <a:masterClrMapping/>
  </p:clrMapOvr>
  <p:transition spd="slow" advClick="0" advTm="6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868144" y="404664"/>
            <a:ext cx="2880320" cy="6264696"/>
          </a:xfrm>
        </p:spPr>
        <p:txBody>
          <a:bodyPr>
            <a:normAutofit/>
          </a:bodyPr>
          <a:lstStyle/>
          <a:p>
            <a:r>
              <a:rPr lang="ru-RU" dirty="0"/>
              <a:t>За время работы было подготовлено 2 победителя, 8 призеров первенства России.</a:t>
            </a:r>
          </a:p>
          <a:p>
            <a:r>
              <a:rPr lang="ru-RU" dirty="0"/>
              <a:t>Подготовлено 3 Кандидата в мастера спорта, 5 спортсменов имеют ПЕРВЫЙ спортивный разряд, более 20 спортсменов 2 и 3 спортивный разряд по дзюдо.</a:t>
            </a:r>
          </a:p>
          <a:p>
            <a:endParaRPr lang="ru-RU" dirty="0"/>
          </a:p>
        </p:txBody>
      </p:sp>
      <p:pic>
        <p:nvPicPr>
          <p:cNvPr id="3074" name="Picture 2" descr="C:\Users\user\Desktop\Новая папка\20161013_1700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512056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Новая папка\20160405_1201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5175648" cy="291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067444"/>
      </p:ext>
    </p:extLst>
  </p:cSld>
  <p:clrMapOvr>
    <a:masterClrMapping/>
  </p:clrMapOvr>
  <p:transition spd="slow" advClick="0" advTm="8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157192"/>
            <a:ext cx="5037002" cy="1143000"/>
          </a:xfrm>
        </p:spPr>
        <p:txBody>
          <a:bodyPr/>
          <a:lstStyle/>
          <a:p>
            <a:r>
              <a:rPr lang="ru-RU" dirty="0" err="1" smtClean="0"/>
              <a:t>Косачев</a:t>
            </a:r>
            <a:r>
              <a:rPr lang="ru-RU" dirty="0" smtClean="0"/>
              <a:t> Артем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3" r="21179"/>
          <a:stretch/>
        </p:blipFill>
        <p:spPr bwMode="auto">
          <a:xfrm>
            <a:off x="4307370" y="34447"/>
            <a:ext cx="4729125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user\Desktop\Новая папка\VX5AeD-Abl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6" r="17434"/>
          <a:stretch/>
        </p:blipFill>
        <p:spPr bwMode="auto">
          <a:xfrm>
            <a:off x="107504" y="188640"/>
            <a:ext cx="2055377" cy="435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Новая папка\IMG_93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3" r="27690"/>
          <a:stretch/>
        </p:blipFill>
        <p:spPr bwMode="auto">
          <a:xfrm>
            <a:off x="2162881" y="1916832"/>
            <a:ext cx="2120114" cy="297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Новая папка\20171105_1306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789040"/>
            <a:ext cx="345638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815291"/>
      </p:ext>
    </p:extLst>
  </p:cSld>
  <p:clrMapOvr>
    <a:masterClrMapping/>
  </p:clrMapOvr>
  <p:transition spd="slow" advClick="0" advTm="8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08655"/>
            <a:ext cx="2401349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C:\Users\user\Desktop\Новая папка\DSC_00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3" y="176286"/>
            <a:ext cx="550461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3239852" y="4889160"/>
            <a:ext cx="3960440" cy="1806798"/>
          </a:xfrm>
        </p:spPr>
        <p:txBody>
          <a:bodyPr>
            <a:normAutofit fontScale="77500" lnSpcReduction="20000"/>
          </a:bodyPr>
          <a:lstStyle/>
          <a:p>
            <a:r>
              <a:rPr lang="ru-RU" sz="4400" dirty="0" smtClean="0"/>
              <a:t>Солонин Виктор, </a:t>
            </a:r>
          </a:p>
          <a:p>
            <a:r>
              <a:rPr lang="ru-RU" sz="4400" dirty="0" smtClean="0"/>
              <a:t>Маркин Егор, </a:t>
            </a:r>
          </a:p>
          <a:p>
            <a:r>
              <a:rPr lang="ru-RU" sz="4400" dirty="0" smtClean="0"/>
              <a:t>Сергеев Илья</a:t>
            </a:r>
            <a:endParaRPr lang="ru-RU" sz="4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04499"/>
            <a:ext cx="3648257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7810810"/>
      </p:ext>
    </p:extLst>
  </p:cSld>
  <p:clrMapOvr>
    <a:masterClrMapping/>
  </p:clrMapOvr>
  <p:transition spd="slow" advClick="0" advTm="8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864096"/>
          </a:xfrm>
        </p:spPr>
        <p:txBody>
          <a:bodyPr/>
          <a:lstStyle/>
          <a:p>
            <a:pPr algn="ctr"/>
            <a:r>
              <a:rPr lang="ru-RU" sz="3200" dirty="0" smtClean="0"/>
              <a:t>Скоробогатов Максим</a:t>
            </a:r>
            <a:endParaRPr lang="ru-RU" sz="3200" dirty="0"/>
          </a:p>
        </p:txBody>
      </p:sp>
      <p:pic>
        <p:nvPicPr>
          <p:cNvPr id="6148" name="Picture 4" descr="C:\Users\user\Desktop\Новая папка\20190413_1159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6"/>
          <a:stretch/>
        </p:blipFill>
        <p:spPr bwMode="auto">
          <a:xfrm rot="5400000">
            <a:off x="-374586" y="1390810"/>
            <a:ext cx="4494502" cy="324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Татьяна\Интернат\DSC_0934.jpg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908720"/>
            <a:ext cx="4712891" cy="313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Татьяна\Интернат\DSC_0738.jpg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1" r="37571" b="16912"/>
          <a:stretch/>
        </p:blipFill>
        <p:spPr bwMode="auto">
          <a:xfrm>
            <a:off x="3131840" y="3501008"/>
            <a:ext cx="2977869" cy="327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229136"/>
      </p:ext>
    </p:extLst>
  </p:cSld>
  <p:clrMapOvr>
    <a:masterClrMapping/>
  </p:clrMapOvr>
  <p:transition spd="slow" advClick="0" advTm="8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1287</TotalTime>
  <Words>346</Words>
  <Application>Microsoft Office PowerPoint</Application>
  <PresentationFormat>Экран (4:3)</PresentationFormat>
  <Paragraphs>40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Воздушный поток</vt:lpstr>
      <vt:lpstr>МЫ ВЫБИРАЕМ ДЗЮДО!</vt:lpstr>
      <vt:lpstr>Что такое ДЗЮДО?</vt:lpstr>
      <vt:lpstr>Занятия дзюдо</vt:lpstr>
      <vt:lpstr>Дзюдо в школе-интернате г. Ковров</vt:lpstr>
      <vt:lpstr>Презентация PowerPoint</vt:lpstr>
      <vt:lpstr>Презентация PowerPoint</vt:lpstr>
      <vt:lpstr>Косачев Артем</vt:lpstr>
      <vt:lpstr>Презентация PowerPoint</vt:lpstr>
      <vt:lpstr>Скоробогатов Максим</vt:lpstr>
      <vt:lpstr>Муталапова Людмила</vt:lpstr>
      <vt:lpstr>Спирина Екатерина</vt:lpstr>
      <vt:lpstr>Короткова Анастасия</vt:lpstr>
      <vt:lpstr>Первенство города Коврова</vt:lpstr>
      <vt:lpstr>Из жизни борцов</vt:lpstr>
      <vt:lpstr>Первенство школы по дзюдо, посвященное Дню Великой Победы</vt:lpstr>
      <vt:lpstr>Первенство России </vt:lpstr>
      <vt:lpstr>г. Зеленоград</vt:lpstr>
      <vt:lpstr>Добро пожаловать в секцию дзюдо! 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МЫ ВЫБИРАЕМ ДЗЮДО!</dc:title>
  <dc:creator>Galinchipups</dc:creator>
  <cp:lastModifiedBy>user</cp:lastModifiedBy>
  <cp:revision>53</cp:revision>
  <dcterms:created xsi:type="dcterms:W3CDTF">2016-03-27T05:54:16Z</dcterms:created>
  <dcterms:modified xsi:type="dcterms:W3CDTF">2021-05-24T11:00:20Z</dcterms:modified>
</cp:coreProperties>
</file>